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5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89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088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736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319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765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158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0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73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2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68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7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58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76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38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5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01F78-2CDF-4F40-AE41-6BB44F5F9DE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1187FD-2614-4F2C-9D3B-9BF9A3F99C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38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7619" y="2564309"/>
            <a:ext cx="8915399" cy="105050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«Стоп-наркотикам!»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2171" y="4140070"/>
            <a:ext cx="8915399" cy="1126283"/>
          </a:xfrm>
        </p:spPr>
        <p:txBody>
          <a:bodyPr/>
          <a:lstStyle/>
          <a:p>
            <a:pPr algn="ctr"/>
            <a:r>
              <a:rPr lang="ru-RU" dirty="0" smtClean="0"/>
              <a:t>Материал подготовлен </a:t>
            </a:r>
          </a:p>
          <a:p>
            <a:pPr algn="ctr"/>
            <a:r>
              <a:rPr lang="ru-RU" dirty="0" smtClean="0"/>
              <a:t>Прокуратурой Красноармейского района </a:t>
            </a:r>
            <a:endParaRPr lang="ru-RU" dirty="0"/>
          </a:p>
        </p:txBody>
      </p:sp>
      <p:pic>
        <p:nvPicPr>
          <p:cNvPr id="1026" name="Picture 2" descr="i?id=582014903-09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096" y="648833"/>
            <a:ext cx="1789550" cy="1803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Всероссийское Общественное движение Стопнаркот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745" y="4265873"/>
            <a:ext cx="177165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44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053" y="624110"/>
            <a:ext cx="8911687" cy="858326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Куда сообщить?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1031" y="1593272"/>
            <a:ext cx="7649296" cy="5070763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Телефон </a:t>
            </a:r>
            <a:r>
              <a:rPr lang="ru-RU" b="1" dirty="0"/>
              <a:t>доверия УФСКН России </a:t>
            </a:r>
            <a:r>
              <a:rPr lang="ru-RU" b="1" dirty="0" smtClean="0"/>
              <a:t>по Краснодарскому краю</a:t>
            </a:r>
            <a:r>
              <a:rPr lang="ru-RU" dirty="0" smtClean="0"/>
              <a:t> </a:t>
            </a:r>
          </a:p>
          <a:p>
            <a:r>
              <a:rPr lang="ru-RU" dirty="0" smtClean="0"/>
              <a:t>8(861</a:t>
            </a:r>
            <a:r>
              <a:rPr lang="ru-RU" dirty="0"/>
              <a:t>) 214-54-48</a:t>
            </a:r>
            <a:r>
              <a:rPr lang="ru-RU" dirty="0" smtClean="0"/>
              <a:t> (круглосуточно</a:t>
            </a:r>
            <a:r>
              <a:rPr lang="ru-RU" dirty="0"/>
              <a:t>, анонимно)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b="1" dirty="0"/>
              <a:t>Телефон доверия </a:t>
            </a:r>
            <a:r>
              <a:rPr lang="ru-RU" b="1" dirty="0" smtClean="0"/>
              <a:t>ГУ МВД России</a:t>
            </a:r>
            <a:r>
              <a:rPr lang="ru-RU" dirty="0"/>
              <a:t> </a:t>
            </a:r>
            <a:r>
              <a:rPr lang="ru-RU" b="1" dirty="0" smtClean="0"/>
              <a:t>по Краснодарскому краю</a:t>
            </a:r>
            <a:r>
              <a:rPr lang="ru-RU" dirty="0" smtClean="0"/>
              <a:t> </a:t>
            </a:r>
          </a:p>
          <a:p>
            <a:r>
              <a:rPr lang="ru-RU" dirty="0" smtClean="0"/>
              <a:t>8 (861) 224-58-48 (круглосуточно</a:t>
            </a:r>
            <a:r>
              <a:rPr lang="ru-RU" dirty="0"/>
              <a:t>, анонимно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b="1" dirty="0" smtClean="0"/>
              <a:t>Телефон </a:t>
            </a:r>
            <a:r>
              <a:rPr lang="ru-RU" b="1" dirty="0"/>
              <a:t>дежурной части ОМВД России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по </a:t>
            </a:r>
            <a:r>
              <a:rPr lang="ru-RU" b="1" dirty="0"/>
              <a:t>Красноармейскому </a:t>
            </a:r>
            <a:r>
              <a:rPr lang="ru-RU" b="1" dirty="0" smtClean="0"/>
              <a:t>району </a:t>
            </a:r>
          </a:p>
          <a:p>
            <a:r>
              <a:rPr lang="ru-RU" dirty="0" smtClean="0"/>
              <a:t>8 (861) 653-31-71 (круглосуточно)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b="1" dirty="0"/>
              <a:t>Телефон горячей линии </a:t>
            </a:r>
            <a:r>
              <a:rPr lang="ru-RU" b="1" dirty="0" smtClean="0"/>
              <a:t>наркологического диспансера Красноармейский филиал 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8 </a:t>
            </a:r>
            <a:r>
              <a:rPr lang="ru-RU" dirty="0"/>
              <a:t>(</a:t>
            </a:r>
            <a:r>
              <a:rPr lang="ru-RU" dirty="0" smtClean="0"/>
              <a:t>86165</a:t>
            </a:r>
            <a:r>
              <a:rPr lang="ru-RU" dirty="0"/>
              <a:t>) </a:t>
            </a:r>
            <a:r>
              <a:rPr lang="ru-RU" dirty="0" smtClean="0"/>
              <a:t>4-32-96 (круглосуточно</a:t>
            </a:r>
            <a:r>
              <a:rPr lang="ru-RU" dirty="0"/>
              <a:t>, анонимно)</a:t>
            </a:r>
          </a:p>
          <a:p>
            <a:endParaRPr lang="ru-RU" dirty="0"/>
          </a:p>
        </p:txBody>
      </p:sp>
      <p:pic>
        <p:nvPicPr>
          <p:cNvPr id="8194" name="Picture 2" descr="Новости наркотики Вятские Полян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61909"/>
            <a:ext cx="4131606" cy="322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063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8266" y="387927"/>
            <a:ext cx="8915400" cy="213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Ваша помощь позволит не только исключить наркотическое средство из незаконного оборота, но, возможно,  сохранить чье-то здоровье или жизнь!</a:t>
            </a:r>
          </a:p>
          <a:p>
            <a:endParaRPr lang="ru-RU" sz="3200" dirty="0"/>
          </a:p>
        </p:txBody>
      </p:sp>
      <p:pic>
        <p:nvPicPr>
          <p:cNvPr id="9218" name="Picture 2" descr="Акция против распространения наркотиков «Дети России-2019» пройдет в  Ленобла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211" y="3131127"/>
            <a:ext cx="62388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12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0414" y="429490"/>
            <a:ext cx="8324457" cy="768927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Сильная </a:t>
            </a:r>
            <a:r>
              <a:rPr lang="ru-RU" sz="2400" dirty="0"/>
              <a:t>личность способна сделать осознанный выбор и знать об ответственности, которую она за свой выбор на себя возлагает.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8401" y="4507396"/>
            <a:ext cx="8915400" cy="2350604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3200" dirty="0"/>
          </a:p>
          <a:p>
            <a:pPr algn="ctr"/>
            <a:r>
              <a:rPr lang="ru-RU" sz="3200" b="1" dirty="0"/>
              <a:t>Твое будущее в твоих руках!</a:t>
            </a:r>
            <a:endParaRPr lang="ru-RU" sz="3200" dirty="0"/>
          </a:p>
          <a:p>
            <a:endParaRPr lang="ru-RU" dirty="0"/>
          </a:p>
        </p:txBody>
      </p:sp>
      <p:pic>
        <p:nvPicPr>
          <p:cNvPr id="2054" name="Picture 6" descr="Информационная акция &quot;Стоп наркотики&quot; | БГАТ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828" y="1663195"/>
            <a:ext cx="7977043" cy="3185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575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заболевание, развивающееся при злоупотреблении наркотическими веществами, выражающееся в патологическом влечении к этим веществам.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7248" y="2563090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     </a:t>
            </a:r>
            <a:r>
              <a:rPr lang="ru-RU" b="1" i="1" dirty="0"/>
              <a:t>Один из признаков наркомании</a:t>
            </a:r>
            <a:r>
              <a:rPr lang="ru-RU" dirty="0"/>
              <a:t> – неудержимое влечение к эйфории, достигаемой посредством приема наркотического вещества. </a:t>
            </a:r>
          </a:p>
          <a:p>
            <a:pPr marL="0" indent="0">
              <a:buNone/>
            </a:pP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     </a:t>
            </a:r>
            <a:r>
              <a:rPr lang="ru-RU" dirty="0"/>
              <a:t>При наркомании жизнедеятельность организма поддерживается на определенном уровне только при условии постоянного приема наркотического вещества.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     Наркомания развивается быстро и сопровождается поглощением больших доз наркотических веществ.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     Процессы жизнедеятельности при регулярной наркотизации протекают в условиях постоянного присутствия наркотика в организме, прекращение его приема нарушает эти процессы.</a:t>
            </a:r>
          </a:p>
          <a:p>
            <a:endParaRPr lang="ru-RU" dirty="0"/>
          </a:p>
        </p:txBody>
      </p:sp>
      <p:pic>
        <p:nvPicPr>
          <p:cNvPr id="3074" name="Picture 2" descr="стоп наркотики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93" y="218901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70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355" y="388582"/>
            <a:ext cx="8629257" cy="1135417"/>
          </a:xfrm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Осторожно!</a:t>
            </a:r>
            <a:b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бдительны к своим близким, не оставайтесь равнодушными!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4121" y="1898073"/>
            <a:ext cx="8915400" cy="48075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Сигналом потребности в наркотике, ставшем уже жизненно необходимым, служит физическое влечение. </a:t>
            </a:r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болезни влечение к наркотику выражается расстройством психических функций (раздражительность, подавленное настроение, неспособность сосредоточиться).</a:t>
            </a: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После появляются признаки нарушения физического состояния: потливость, сердцебиение, сухость во рту, мышечная слабость, дрожание конечностей, бледность, расширенные зрачки.</a:t>
            </a: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Если наркотик не поступает в организм больше суток, развивается абстинентный синдром – тягостное состояние, сопровождающееся опасными для жизни тяжелыми психическим и физическим расстройствами.</a:t>
            </a:r>
          </a:p>
          <a:p>
            <a:pPr marL="0" indent="0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 фоне неукротимого влечение возникают возбуждение, беспокойство, тревога, страх, сменяющиеся с мыслями о безысходности.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 descr="Наркомания - чума XXI века / Профилактика наркомании / Департамент  общественной безопасности / Структура администрации / Власть /  Администрация городского округа Тольят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70" y="2105891"/>
            <a:ext cx="2419485" cy="181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25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Течение болезни очень тяжелое и заканчивается катастрофически.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07867" y="2119745"/>
            <a:ext cx="7178242" cy="3777622"/>
          </a:xfrm>
        </p:spPr>
        <p:txBody>
          <a:bodyPr/>
          <a:lstStyle/>
          <a:p>
            <a:r>
              <a:rPr lang="ru-RU" b="1" dirty="0" smtClean="0"/>
              <a:t>Даже однократное </a:t>
            </a:r>
            <a:r>
              <a:rPr lang="ru-RU" b="1" dirty="0"/>
              <a:t>употребление наркотика может нанести серьезный вред здоровью.</a:t>
            </a:r>
            <a:endParaRPr lang="ru-RU" b="1" dirty="0"/>
          </a:p>
        </p:txBody>
      </p:sp>
      <p:pic>
        <p:nvPicPr>
          <p:cNvPr id="5122" name="Picture 2" descr="Смерть от эйфории. — «Красное знамя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049" y="3228975"/>
            <a:ext cx="645795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01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1653" y="4717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Поражение органов человека при употреблении наркотиков: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1175" y="2752351"/>
            <a:ext cx="8915400" cy="3777622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pPr lvl="0"/>
            <a:r>
              <a:rPr lang="ru-RU" b="1" dirty="0" smtClean="0"/>
              <a:t>Головной </a:t>
            </a:r>
            <a:r>
              <a:rPr lang="ru-RU" b="1" dirty="0"/>
              <a:t>мозг.</a:t>
            </a:r>
            <a:r>
              <a:rPr lang="ru-RU" dirty="0"/>
              <a:t> Разрушаются клетки мозга с их атрофией, что проявляется в ухудшении памяти, способности усваивать новое, утрате нравственных ценностей. Происходит деградация личности.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Сердце</a:t>
            </a:r>
            <a:r>
              <a:rPr lang="ru-RU" b="1" dirty="0"/>
              <a:t>, сосуды.</a:t>
            </a:r>
            <a:r>
              <a:rPr lang="ru-RU" dirty="0"/>
              <a:t> Разрушаются клетки крови, </a:t>
            </a:r>
            <a:r>
              <a:rPr lang="ru-RU" dirty="0" err="1"/>
              <a:t>тромбообразование</a:t>
            </a:r>
            <a:r>
              <a:rPr lang="ru-RU" dirty="0"/>
              <a:t>, поражение клапанов, паралич сердца.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Печень.</a:t>
            </a:r>
            <a:r>
              <a:rPr lang="ru-RU" dirty="0" smtClean="0"/>
              <a:t> Происходит </a:t>
            </a:r>
            <a:r>
              <a:rPr lang="ru-RU" dirty="0"/>
              <a:t>острое воспаление (гепатит), которое переходит в хроническое воспаление (цирроз).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 smtClean="0"/>
              <a:t>Кожа</a:t>
            </a:r>
            <a:r>
              <a:rPr lang="ru-RU" b="1" dirty="0"/>
              <a:t>, волосы, зубы.</a:t>
            </a:r>
            <a:r>
              <a:rPr lang="ru-RU" dirty="0"/>
              <a:t> Появляется гнойничковая сыпь, изъявление и абсцессы на месте введения наркотика внутривенно. Стареет кожа, выпадают волосы, зубы.</a:t>
            </a:r>
          </a:p>
          <a:p>
            <a:endParaRPr lang="ru-RU" dirty="0"/>
          </a:p>
        </p:txBody>
      </p:sp>
      <p:pic>
        <p:nvPicPr>
          <p:cNvPr id="6146" name="Picture 2" descr="СТОП-наркотик / Официальный сайт Гимназии №6 г.Молодеч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902" y="1055128"/>
            <a:ext cx="2906280" cy="169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451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071" y="291600"/>
            <a:ext cx="10180966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За любые незаконные действия с наркотиками установлена административная и уголовная </a:t>
            </a:r>
            <a:r>
              <a:rPr lang="ru-RU" dirty="0" smtClean="0"/>
              <a:t>ответственность!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2637" y="2092036"/>
            <a:ext cx="8915400" cy="476596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в соответствии с положениями статьи 6.9 Кодекса Российской Федерации об административных правонарушениях за потребление наркотических средств или психотропных веществ без назначения врача лицо может быть подвергнуто административному наказанию в виде наложения административного штрафа в размере до пяти тысяч рублей или административному аресту на срок до пятнадцати суток.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также предусмотрена за потребление наркотических средств или психотропных веществ без назначения врача на улицах, стадионах, в скверах, парках, в транспортном средстве общего пользования и в других общественных местах, за появление в общественных местах в состоянии наркотического опьянения, оскорбляющем человеческое достоинство и общественную нравственность, за приобретение, хранение, перевозку, производство, сбыт или пересылку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прекурсоров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наркотических средств или психотропных веществ.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512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8544" y="193964"/>
            <a:ext cx="8243455" cy="666403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же уголовной ответственности, причем вплоть до высшей- пожизненного лишения свободы, в Российской Федерации предусмотрены за незаконные приобретение, хранение, перевозку, производство, сбыт, пересылку, совершенные в значительном, крупном и особо крупном размере, за контрабанду наркотических средств и психотропных веществ.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в соответствии с положениями ст. 228.1 Уголовного кодекса Российской Федерации незаконный сбыт наркотических средств, психотропных веществ или их аналогов, растений, содержащих наркотические средства или психотропные вещества, совершенный в крупном размере, наказывается лишением свободы на срок от пятнадцати до двадцати лет, а в особо крупном- вплоть до пожизненного лишения свободы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отметить, что приобретением является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наркотических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 психотропных веществ любым способом, в том числе покупку, получение в дар, а также в качестве средства взаиморасчета за проделанную работу, оказанную услугу или в уплату долга, в обмен на другие товары и вещи, присвоение найденного.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Расплата за хранение и распространение наркотиков — уголовная  ответствен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5154"/>
            <a:ext cx="4350327" cy="246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13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0198" y="416292"/>
            <a:ext cx="8911687" cy="7059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Что делать, если Вы обнаружили наркотические вещества?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676400"/>
            <a:ext cx="8915400" cy="51816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распространенных способов сбыта - закладка наркотиков в тайниках  на улицах, в парках,  подъездах жилых домов и других местах. </a:t>
            </a: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Задачей правоохранительных органов является изъятие наркотиков из свободного оборота и установление лиц, причастных к их распространению, в чем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неоценимую помощь может оказать население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или появлении информации о местонахождении веществ, которые могут быть отнесены законодательством к наркотическим, психотропным или сильнодействующим, необходимо придерживаться следующих правил.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в коем случае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трогать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обнаруженное вещество.</a:t>
            </a:r>
          </a:p>
          <a:p>
            <a:pPr fontAlgn="base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 подозрительной находке в ближайший отдел полиции.</a:t>
            </a:r>
          </a:p>
          <a:p>
            <a:pPr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оказать содействие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сотрудникам правоохранительных органов в составлении протокола осмотра места происшествия и изъятия наркотиков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2980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881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Памятка «Стоп-наркотикам!»</vt:lpstr>
      <vt:lpstr>Сильная личность способна сделать осознанный выбор и знать об ответственности, которую она за свой выбор на себя возлагает. </vt:lpstr>
      <vt:lpstr>Наркомания – заболевание, развивающееся при злоупотреблении наркотическими веществами, выражающееся в патологическом влечении к этим веществам. </vt:lpstr>
      <vt:lpstr>Осторожно! Будьте бдительны к своим близким, не оставайтесь равнодушными!</vt:lpstr>
      <vt:lpstr>Течение болезни очень тяжелое и заканчивается катастрофически. </vt:lpstr>
      <vt:lpstr>Поражение органов человека при употреблении наркотиков: </vt:lpstr>
      <vt:lpstr>За любые незаконные действия с наркотиками установлена административная и уголовная ответственность!</vt:lpstr>
      <vt:lpstr>Презентация PowerPoint</vt:lpstr>
      <vt:lpstr>Что делать, если Вы обнаружили наркотические вещества? </vt:lpstr>
      <vt:lpstr>Куда сообщить?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«Стоп-наркотикам!»</dc:title>
  <dc:creator>Пользователь Windows</dc:creator>
  <cp:lastModifiedBy>Пользователь Windows</cp:lastModifiedBy>
  <cp:revision>7</cp:revision>
  <dcterms:created xsi:type="dcterms:W3CDTF">2020-09-01T15:32:55Z</dcterms:created>
  <dcterms:modified xsi:type="dcterms:W3CDTF">2020-09-01T16:30:50Z</dcterms:modified>
</cp:coreProperties>
</file>